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64" r:id="rId8"/>
    <p:sldId id="269" r:id="rId9"/>
    <p:sldId id="259" r:id="rId10"/>
    <p:sldId id="266" r:id="rId11"/>
    <p:sldId id="267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6EC41782-6584-4A22-A8AB-FB8C272D2BCD}" type="datetimeFigureOut">
              <a:rPr lang="en-US" smtClean="0"/>
              <a:t>12/6/2008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7D66BBA-B045-4898-99D5-6893BEC6A3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Ginny Lister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Map skills worksheet 12</a:t>
            </a:r>
          </a:p>
          <a:p>
            <a:r>
              <a:rPr lang="en-US" dirty="0" smtClean="0"/>
              <a:t>Daily work category</a:t>
            </a:r>
          </a:p>
          <a:p>
            <a:r>
              <a:rPr lang="en-US" dirty="0" smtClean="0"/>
              <a:t>Assigned 12/04/08</a:t>
            </a:r>
          </a:p>
          <a:p>
            <a:r>
              <a:rPr lang="en-US" dirty="0" smtClean="0"/>
              <a:t>Due 12/05/08</a:t>
            </a:r>
          </a:p>
          <a:p>
            <a:r>
              <a:rPr lang="en-US" dirty="0" smtClean="0"/>
              <a:t>100 points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 scores:</a:t>
            </a:r>
          </a:p>
          <a:p>
            <a:pPr>
              <a:buNone/>
            </a:pPr>
            <a:r>
              <a:rPr lang="en-US" dirty="0" smtClean="0"/>
              <a:t>Joey</a:t>
            </a:r>
            <a:r>
              <a:rPr lang="en-US" dirty="0" smtClean="0"/>
              <a:t>	89</a:t>
            </a:r>
          </a:p>
          <a:p>
            <a:pPr>
              <a:buNone/>
            </a:pPr>
            <a:r>
              <a:rPr lang="en-US" dirty="0" smtClean="0"/>
              <a:t>Sam	76</a:t>
            </a:r>
          </a:p>
          <a:p>
            <a:pPr>
              <a:buNone/>
            </a:pPr>
            <a:r>
              <a:rPr lang="en-US" dirty="0" smtClean="0"/>
              <a:t>Sally	82</a:t>
            </a:r>
          </a:p>
          <a:p>
            <a:pPr>
              <a:buNone/>
            </a:pPr>
            <a:r>
              <a:rPr lang="en-US" dirty="0" smtClean="0"/>
              <a:t>Jeff	100</a:t>
            </a:r>
          </a:p>
          <a:p>
            <a:pPr>
              <a:buNone/>
            </a:pPr>
            <a:r>
              <a:rPr lang="en-US" dirty="0" smtClean="0"/>
              <a:t>Noel	67</a:t>
            </a:r>
          </a:p>
          <a:p>
            <a:pPr>
              <a:buNone/>
            </a:pPr>
            <a:r>
              <a:rPr lang="en-US" dirty="0" smtClean="0"/>
              <a:t>Judy	</a:t>
            </a:r>
            <a:r>
              <a:rPr lang="en-US" dirty="0" smtClean="0"/>
              <a:t>98</a:t>
            </a:r>
          </a:p>
          <a:p>
            <a:pPr>
              <a:buNone/>
            </a:pPr>
            <a:r>
              <a:rPr lang="en-US" dirty="0" smtClean="0"/>
              <a:t>Wyatt 88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– Sample Data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Chapter 4 Test</a:t>
            </a:r>
          </a:p>
          <a:p>
            <a:r>
              <a:rPr lang="en-US" dirty="0" smtClean="0"/>
              <a:t>Assigned 12/05/08</a:t>
            </a:r>
          </a:p>
          <a:p>
            <a:r>
              <a:rPr lang="en-US" dirty="0" smtClean="0"/>
              <a:t>Due 12/05/08</a:t>
            </a:r>
          </a:p>
          <a:p>
            <a:r>
              <a:rPr lang="en-US" dirty="0" smtClean="0"/>
              <a:t>Test category</a:t>
            </a:r>
          </a:p>
          <a:p>
            <a:r>
              <a:rPr lang="en-US" dirty="0" smtClean="0"/>
              <a:t>100 points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Joey	</a:t>
            </a:r>
            <a:r>
              <a:rPr lang="en-US" dirty="0" smtClean="0"/>
              <a:t>97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	</a:t>
            </a:r>
            <a:r>
              <a:rPr lang="en-US" dirty="0" smtClean="0"/>
              <a:t>82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Sally	</a:t>
            </a:r>
            <a:r>
              <a:rPr lang="en-US" dirty="0" smtClean="0"/>
              <a:t>77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Jeff	</a:t>
            </a:r>
            <a:r>
              <a:rPr lang="en-US" dirty="0" smtClean="0"/>
              <a:t>98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Noel	</a:t>
            </a:r>
            <a:r>
              <a:rPr lang="en-US" dirty="0" smtClean="0"/>
              <a:t>79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Judy	</a:t>
            </a:r>
            <a:r>
              <a:rPr lang="en-US" dirty="0" smtClean="0"/>
              <a:t>100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Wyatt </a:t>
            </a:r>
            <a:r>
              <a:rPr lang="en-US" dirty="0" smtClean="0"/>
              <a:t>92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– Sample Data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Now we get to do this for real!</a:t>
            </a:r>
          </a:p>
          <a:p>
            <a:r>
              <a:rPr lang="en-US" dirty="0" smtClean="0"/>
              <a:t>Enter your assignments from the first two weeks of class.</a:t>
            </a:r>
          </a:p>
          <a:p>
            <a:r>
              <a:rPr lang="en-US" dirty="0" smtClean="0"/>
              <a:t>Enter student scores.</a:t>
            </a:r>
          </a:p>
          <a:p>
            <a:r>
              <a:rPr lang="en-US" dirty="0" smtClean="0"/>
              <a:t>Look! Your grades are automatically calculated!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now can add your own assignments and student scores to your online </a:t>
            </a:r>
            <a:r>
              <a:rPr lang="en-US" dirty="0" err="1" smtClean="0"/>
              <a:t>gradebook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Congratulations 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Celebrate!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Given sample data, participants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Enter assignment </a:t>
            </a:r>
            <a:r>
              <a:rPr lang="en-US" dirty="0" smtClean="0"/>
              <a:t>c</a:t>
            </a:r>
            <a:r>
              <a:rPr lang="en-US" dirty="0" smtClean="0"/>
              <a:t>olumns</a:t>
            </a:r>
          </a:p>
          <a:p>
            <a:r>
              <a:rPr lang="en-US" dirty="0" smtClean="0"/>
              <a:t>Define types of assignments</a:t>
            </a:r>
          </a:p>
          <a:p>
            <a:r>
              <a:rPr lang="en-US" dirty="0" smtClean="0"/>
              <a:t>Set assignment points</a:t>
            </a:r>
          </a:p>
          <a:p>
            <a:r>
              <a:rPr lang="en-US" dirty="0" smtClean="0"/>
              <a:t>Enter student scores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Objective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do we need a new grade program?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and parents need </a:t>
            </a:r>
            <a:r>
              <a:rPr lang="en-US" i="1" dirty="0" smtClean="0"/>
              <a:t>current</a:t>
            </a:r>
            <a:r>
              <a:rPr lang="en-US" dirty="0" smtClean="0"/>
              <a:t> grade information.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Teachers need a </a:t>
            </a:r>
            <a:r>
              <a:rPr lang="en-US" i="1" dirty="0" smtClean="0"/>
              <a:t>user-friendly</a:t>
            </a:r>
            <a:r>
              <a:rPr lang="en-US" dirty="0" smtClean="0"/>
              <a:t> grade program.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Everyone benefits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Activate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Select a course and </a:t>
            </a:r>
            <a:r>
              <a:rPr lang="en-US" dirty="0" err="1" smtClean="0"/>
              <a:t>gradebook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    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4" name="Picture 3" descr="add assingment 4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33600"/>
            <a:ext cx="4343400" cy="416873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Quick </a:t>
            </a:r>
            <a:r>
              <a:rPr lang="en-US" b="1" dirty="0" smtClean="0"/>
              <a:t>Add </a:t>
            </a:r>
            <a:r>
              <a:rPr lang="en-US" b="1" dirty="0" smtClean="0"/>
              <a:t>Columns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Click on the                  Quick Add icon.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  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</a:t>
            </a:r>
            <a:endParaRPr lang="en-US" dirty="0"/>
          </a:p>
        </p:txBody>
      </p:sp>
      <p:pic>
        <p:nvPicPr>
          <p:cNvPr id="4" name="Picture 3" descr="SDSWIZPl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86000"/>
            <a:ext cx="990600" cy="990600"/>
          </a:xfrm>
          <a:prstGeom prst="rect">
            <a:avLst/>
          </a:prstGeom>
        </p:spPr>
      </p:pic>
      <p:pic>
        <p:nvPicPr>
          <p:cNvPr id="5" name="Picture 4" descr="add assingmen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05200"/>
            <a:ext cx="8229600" cy="230173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Enter the following information:</a:t>
            </a:r>
          </a:p>
          <a:p>
            <a:r>
              <a:rPr lang="en-US" dirty="0" smtClean="0"/>
              <a:t>Name of assignment  (Heading)</a:t>
            </a:r>
          </a:p>
          <a:p>
            <a:r>
              <a:rPr lang="en-US" dirty="0" smtClean="0"/>
              <a:t>Description of assignment (optional)</a:t>
            </a:r>
          </a:p>
          <a:p>
            <a:r>
              <a:rPr lang="en-US" dirty="0" smtClean="0"/>
              <a:t>Date of assignment</a:t>
            </a:r>
          </a:p>
          <a:p>
            <a:r>
              <a:rPr lang="en-US" dirty="0" smtClean="0"/>
              <a:t>Due date</a:t>
            </a:r>
          </a:p>
          <a:p>
            <a:r>
              <a:rPr lang="en-US" dirty="0" smtClean="0"/>
              <a:t>Points</a:t>
            </a:r>
          </a:p>
          <a:p>
            <a:r>
              <a:rPr lang="en-US" dirty="0" smtClean="0"/>
              <a:t>Category (test, daily work, extra credit etc.)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items are already set up for you.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arking </a:t>
            </a:r>
            <a:r>
              <a:rPr lang="en-US" dirty="0" smtClean="0"/>
              <a:t>period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Parent </a:t>
            </a:r>
            <a:r>
              <a:rPr lang="en-US" dirty="0" smtClean="0"/>
              <a:t>Connect (uncheck </a:t>
            </a:r>
            <a:r>
              <a:rPr lang="en-US" dirty="0" smtClean="0"/>
              <a:t>if you do not want it to show on Parent Connect for each of your </a:t>
            </a:r>
            <a:r>
              <a:rPr lang="en-US" dirty="0" smtClean="0"/>
              <a:t>assignments).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   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d assingmen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76400"/>
            <a:ext cx="8749769" cy="43154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following sample data, enter the two sample assignments into the class labeled “Practice”.</a:t>
            </a:r>
          </a:p>
          <a:p>
            <a:r>
              <a:rPr lang="en-US" dirty="0" smtClean="0"/>
              <a:t>Save the entered data.</a:t>
            </a:r>
          </a:p>
          <a:p>
            <a:r>
              <a:rPr lang="en-US" dirty="0" smtClean="0"/>
              <a:t>Return to the class page (green arrow) and look at the calculated grades.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128</TotalTime>
  <Words>197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Mountain</vt:lpstr>
      <vt:lpstr>SDS Workshop</vt:lpstr>
      <vt:lpstr>Enabling Objective</vt:lpstr>
      <vt:lpstr>Activate</vt:lpstr>
      <vt:lpstr>Demonstration</vt:lpstr>
      <vt:lpstr>Demonstrate</vt:lpstr>
      <vt:lpstr>Demonstration</vt:lpstr>
      <vt:lpstr>Demonstrate</vt:lpstr>
      <vt:lpstr>Demonstration</vt:lpstr>
      <vt:lpstr>Application</vt:lpstr>
      <vt:lpstr>Application – Sample Data</vt:lpstr>
      <vt:lpstr>Application – Sample Data</vt:lpstr>
      <vt:lpstr>Integration</vt:lpstr>
      <vt:lpstr>  Celebrate!</vt:lpstr>
    </vt:vector>
  </TitlesOfParts>
  <Company>Western CUSD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SDS Workshop</dc:title>
  <dc:creator>LISTERG</dc:creator>
  <cp:lastModifiedBy>LISTERG</cp:lastModifiedBy>
  <cp:revision>37</cp:revision>
  <dcterms:created xsi:type="dcterms:W3CDTF">2008-12-06T22:33:15Z</dcterms:created>
  <dcterms:modified xsi:type="dcterms:W3CDTF">2008-12-07T00:42:02Z</dcterms:modified>
</cp:coreProperties>
</file>